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sldIdLst>
    <p:sldId id="256" r:id="rId5"/>
  </p:sldIdLst>
  <p:sldSz cx="10287000" cy="14449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51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9EEC76-02F6-4867-875B-FE17E0D3AA47}" v="4" dt="2023-08-15T20:20:13.119"/>
    <p1510:client id="{B546D62B-2CD2-4AA3-8EE7-A37AAF1C9423}" v="4" dt="2023-08-16T13:11:08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2508" y="54"/>
      </p:cViewPr>
      <p:guideLst>
        <p:guide orient="horz" pos="4551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0C9EEC76-02F6-4867-875B-FE17E0D3AA47}"/>
    <pc:docChg chg="undo custSel modSld modMainMaster">
      <pc:chgData name="Denilson Andre Pucci" userId="4576fab1-ea80-4bd8-8ccc-85059bc226f7" providerId="ADAL" clId="{0C9EEC76-02F6-4867-875B-FE17E0D3AA47}" dt="2023-08-15T20:21:38.074" v="92" actId="20577"/>
      <pc:docMkLst>
        <pc:docMk/>
      </pc:docMkLst>
      <pc:sldChg chg="addSp delSp modSp mod">
        <pc:chgData name="Denilson Andre Pucci" userId="4576fab1-ea80-4bd8-8ccc-85059bc226f7" providerId="ADAL" clId="{0C9EEC76-02F6-4867-875B-FE17E0D3AA47}" dt="2023-08-15T20:21:38.074" v="92" actId="20577"/>
        <pc:sldMkLst>
          <pc:docMk/>
          <pc:sldMk cId="248562884" sldId="256"/>
        </pc:sldMkLst>
        <pc:spChg chg="mod">
          <ac:chgData name="Denilson Andre Pucci" userId="4576fab1-ea80-4bd8-8ccc-85059bc226f7" providerId="ADAL" clId="{0C9EEC76-02F6-4867-875B-FE17E0D3AA47}" dt="2023-08-15T20:21:38.074" v="92" actId="20577"/>
          <ac:spMkLst>
            <pc:docMk/>
            <pc:sldMk cId="248562884" sldId="256"/>
            <ac:spMk id="8" creationId="{BDB1A4C6-3F5F-C3E9-2F50-5DB18844F316}"/>
          </ac:spMkLst>
        </pc:spChg>
        <pc:picChg chg="add del mod">
          <ac:chgData name="Denilson Andre Pucci" userId="4576fab1-ea80-4bd8-8ccc-85059bc226f7" providerId="ADAL" clId="{0C9EEC76-02F6-4867-875B-FE17E0D3AA47}" dt="2023-08-15T20:20:13.119" v="82" actId="14826"/>
          <ac:picMkLst>
            <pc:docMk/>
            <pc:sldMk cId="248562884" sldId="256"/>
            <ac:picMk id="3" creationId="{393129BF-A2B1-B3D9-8AFD-39FF200299CC}"/>
          </ac:picMkLst>
        </pc:picChg>
        <pc:picChg chg="add del mod">
          <ac:chgData name="Denilson Andre Pucci" userId="4576fab1-ea80-4bd8-8ccc-85059bc226f7" providerId="ADAL" clId="{0C9EEC76-02F6-4867-875B-FE17E0D3AA47}" dt="2023-08-15T20:19:52.288" v="81" actId="478"/>
          <ac:picMkLst>
            <pc:docMk/>
            <pc:sldMk cId="248562884" sldId="256"/>
            <ac:picMk id="4" creationId="{81A1B417-B6D0-58AC-5F07-10C846E3106A}"/>
          </ac:picMkLst>
        </pc:picChg>
      </pc:sldChg>
      <pc:sldMasterChg chg="delSp mod delSldLayout modSldLayout">
        <pc:chgData name="Denilson Andre Pucci" userId="4576fab1-ea80-4bd8-8ccc-85059bc226f7" providerId="ADAL" clId="{0C9EEC76-02F6-4867-875B-FE17E0D3AA47}" dt="2023-08-15T20:19:10.120" v="74"/>
        <pc:sldMasterMkLst>
          <pc:docMk/>
          <pc:sldMasterMk cId="523931333" sldId="2147483672"/>
        </pc:sldMasterMkLst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2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3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4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5" creationId="{00000000-0000-0000-0000-000000000000}"/>
          </ac:spMkLst>
        </pc:spChg>
        <pc:spChg chg="del">
          <ac:chgData name="Denilson Andre Pucci" userId="4576fab1-ea80-4bd8-8ccc-85059bc226f7" providerId="ADAL" clId="{0C9EEC76-02F6-4867-875B-FE17E0D3AA47}" dt="2023-08-15T20:18:20.048" v="67" actId="478"/>
          <ac:spMkLst>
            <pc:docMk/>
            <pc:sldMasterMk cId="523931333" sldId="2147483672"/>
            <ac:spMk id="6" creationId="{00000000-0000-0000-0000-000000000000}"/>
          </ac:spMkLst>
        </pc:spChg>
        <pc:sldLayoutChg chg="addSp delSp modSp mod">
          <pc:chgData name="Denilson Andre Pucci" userId="4576fab1-ea80-4bd8-8ccc-85059bc226f7" providerId="ADAL" clId="{0C9EEC76-02F6-4867-875B-FE17E0D3AA47}" dt="2023-08-15T20:19:10.120" v="74"/>
          <pc:sldLayoutMkLst>
            <pc:docMk/>
            <pc:sldMasterMk cId="523931333" sldId="2147483672"/>
            <pc:sldLayoutMk cId="449445375" sldId="2147483673"/>
          </pc:sldLayoutMkLst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2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3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4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5" creationId="{00000000-0000-0000-0000-000000000000}"/>
            </ac:spMkLst>
          </pc:spChg>
          <pc:spChg chg="del">
            <ac:chgData name="Denilson Andre Pucci" userId="4576fab1-ea80-4bd8-8ccc-85059bc226f7" providerId="ADAL" clId="{0C9EEC76-02F6-4867-875B-FE17E0D3AA47}" dt="2023-08-15T20:18:18.269" v="66" actId="478"/>
            <ac:spMkLst>
              <pc:docMk/>
              <pc:sldMasterMk cId="523931333" sldId="2147483672"/>
              <pc:sldLayoutMk cId="449445375" sldId="2147483673"/>
              <ac:spMk id="6" creationId="{00000000-0000-0000-0000-000000000000}"/>
            </ac:spMkLst>
          </pc:spChg>
          <pc:picChg chg="add del mod">
            <ac:chgData name="Denilson Andre Pucci" userId="4576fab1-ea80-4bd8-8ccc-85059bc226f7" providerId="ADAL" clId="{0C9EEC76-02F6-4867-875B-FE17E0D3AA47}" dt="2023-08-15T20:19:10.120" v="74"/>
            <ac:picMkLst>
              <pc:docMk/>
              <pc:sldMasterMk cId="523931333" sldId="2147483672"/>
              <pc:sldLayoutMk cId="449445375" sldId="2147483673"/>
              <ac:picMk id="8" creationId="{6869DB6F-C0FD-C99D-FB26-EBF3C5CF1A0C}"/>
            </ac:picMkLst>
          </pc:picChg>
        </pc:sldLayoutChg>
        <pc:sldLayoutChg chg="del">
          <pc:chgData name="Denilson Andre Pucci" userId="4576fab1-ea80-4bd8-8ccc-85059bc226f7" providerId="ADAL" clId="{0C9EEC76-02F6-4867-875B-FE17E0D3AA47}" dt="2023-08-15T20:18:16.185" v="57" actId="2696"/>
          <pc:sldLayoutMkLst>
            <pc:docMk/>
            <pc:sldMasterMk cId="523931333" sldId="2147483672"/>
            <pc:sldLayoutMk cId="3111802394" sldId="2147483674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58" actId="2696"/>
          <pc:sldLayoutMkLst>
            <pc:docMk/>
            <pc:sldMasterMk cId="523931333" sldId="2147483672"/>
            <pc:sldLayoutMk cId="1004652235" sldId="2147483675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59" actId="2696"/>
          <pc:sldLayoutMkLst>
            <pc:docMk/>
            <pc:sldMasterMk cId="523931333" sldId="2147483672"/>
            <pc:sldLayoutMk cId="3113453671" sldId="2147483676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0" actId="2696"/>
          <pc:sldLayoutMkLst>
            <pc:docMk/>
            <pc:sldMasterMk cId="523931333" sldId="2147483672"/>
            <pc:sldLayoutMk cId="3689974996" sldId="2147483677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1" actId="2696"/>
          <pc:sldLayoutMkLst>
            <pc:docMk/>
            <pc:sldMasterMk cId="523931333" sldId="2147483672"/>
            <pc:sldLayoutMk cId="53043834" sldId="2147483678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2" actId="2696"/>
          <pc:sldLayoutMkLst>
            <pc:docMk/>
            <pc:sldMasterMk cId="523931333" sldId="2147483672"/>
            <pc:sldLayoutMk cId="1753655090" sldId="2147483679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3" actId="2696"/>
          <pc:sldLayoutMkLst>
            <pc:docMk/>
            <pc:sldMasterMk cId="523931333" sldId="2147483672"/>
            <pc:sldLayoutMk cId="474292059" sldId="2147483680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02" v="64" actId="2696"/>
          <pc:sldLayoutMkLst>
            <pc:docMk/>
            <pc:sldMasterMk cId="523931333" sldId="2147483672"/>
            <pc:sldLayoutMk cId="696427451" sldId="2147483681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217" v="65" actId="2696"/>
          <pc:sldLayoutMkLst>
            <pc:docMk/>
            <pc:sldMasterMk cId="523931333" sldId="2147483672"/>
            <pc:sldLayoutMk cId="2647002941" sldId="2147483682"/>
          </pc:sldLayoutMkLst>
        </pc:sldLayoutChg>
        <pc:sldLayoutChg chg="del">
          <pc:chgData name="Denilson Andre Pucci" userId="4576fab1-ea80-4bd8-8ccc-85059bc226f7" providerId="ADAL" clId="{0C9EEC76-02F6-4867-875B-FE17E0D3AA47}" dt="2023-08-15T20:18:16.185" v="56" actId="2696"/>
          <pc:sldLayoutMkLst>
            <pc:docMk/>
            <pc:sldMasterMk cId="523931333" sldId="2147483672"/>
            <pc:sldLayoutMk cId="1799510258" sldId="2147483683"/>
          </pc:sldLayoutMkLst>
        </pc:sldLayoutChg>
      </pc:sldMasterChg>
    </pc:docChg>
  </pc:docChgLst>
  <pc:docChgLst>
    <pc:chgData name="Eduardo Calvetti" userId="4db20f64-5f2b-4084-a56e-7a34a0b5f0c8" providerId="ADAL" clId="{0E470B97-717E-4188-87DF-A80FD79FD5A4}"/>
    <pc:docChg chg="custSel modSld">
      <pc:chgData name="Eduardo Calvetti" userId="4db20f64-5f2b-4084-a56e-7a34a0b5f0c8" providerId="ADAL" clId="{0E470B97-717E-4188-87DF-A80FD79FD5A4}" dt="2023-08-07T20:46:22.290" v="6" actId="1076"/>
      <pc:docMkLst>
        <pc:docMk/>
      </pc:docMkLst>
      <pc:sldChg chg="addSp delSp modSp mod">
        <pc:chgData name="Eduardo Calvetti" userId="4db20f64-5f2b-4084-a56e-7a34a0b5f0c8" providerId="ADAL" clId="{0E470B97-717E-4188-87DF-A80FD79FD5A4}" dt="2023-08-07T20:46:22.290" v="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0E470B97-717E-4188-87DF-A80FD79FD5A4}" dt="2023-08-07T20:46:22.290" v="6" actId="1076"/>
          <ac:spMkLst>
            <pc:docMk/>
            <pc:sldMk cId="248562884" sldId="256"/>
            <ac:spMk id="8" creationId="{BDB1A4C6-3F5F-C3E9-2F50-5DB18844F316}"/>
          </ac:spMkLst>
        </pc:spChg>
        <pc:spChg chg="mod">
          <ac:chgData name="Eduardo Calvetti" userId="4db20f64-5f2b-4084-a56e-7a34a0b5f0c8" providerId="ADAL" clId="{0E470B97-717E-4188-87DF-A80FD79FD5A4}" dt="2023-08-07T20:46:22.290" v="6" actId="1076"/>
          <ac:spMkLst>
            <pc:docMk/>
            <pc:sldMk cId="248562884" sldId="256"/>
            <ac:spMk id="9" creationId="{4AD17D33-7C68-DFE3-E2A5-859675F963C6}"/>
          </ac:spMkLst>
        </pc:spChg>
        <pc:picChg chg="add mod ord">
          <ac:chgData name="Eduardo Calvetti" userId="4db20f64-5f2b-4084-a56e-7a34a0b5f0c8" providerId="ADAL" clId="{0E470B97-717E-4188-87DF-A80FD79FD5A4}" dt="2023-08-07T20:46:17.555" v="5" actId="167"/>
          <ac:picMkLst>
            <pc:docMk/>
            <pc:sldMk cId="248562884" sldId="256"/>
            <ac:picMk id="3" creationId="{393129BF-A2B1-B3D9-8AFD-39FF200299CC}"/>
          </ac:picMkLst>
        </pc:picChg>
        <pc:picChg chg="del mod">
          <ac:chgData name="Eduardo Calvetti" userId="4db20f64-5f2b-4084-a56e-7a34a0b5f0c8" providerId="ADAL" clId="{0E470B97-717E-4188-87DF-A80FD79FD5A4}" dt="2023-08-07T20:45:11.713" v="1" actId="478"/>
          <ac:picMkLst>
            <pc:docMk/>
            <pc:sldMk cId="248562884" sldId="256"/>
            <ac:picMk id="7" creationId="{E800E078-D77D-E96A-C6FF-4504C09EE38E}"/>
          </ac:picMkLst>
        </pc:picChg>
      </pc:sldChg>
    </pc:docChg>
  </pc:docChgLst>
  <pc:docChgLst>
    <pc:chgData name="Denilson Andre Pucci" userId="4576fab1-ea80-4bd8-8ccc-85059bc226f7" providerId="ADAL" clId="{B546D62B-2CD2-4AA3-8EE7-A37AAF1C9423}"/>
    <pc:docChg chg="undo custSel modSld">
      <pc:chgData name="Denilson Andre Pucci" userId="4576fab1-ea80-4bd8-8ccc-85059bc226f7" providerId="ADAL" clId="{B546D62B-2CD2-4AA3-8EE7-A37AAF1C9423}" dt="2023-08-16T13:11:22.758" v="29" actId="1035"/>
      <pc:docMkLst>
        <pc:docMk/>
      </pc:docMkLst>
      <pc:sldChg chg="addSp delSp modSp mod">
        <pc:chgData name="Denilson Andre Pucci" userId="4576fab1-ea80-4bd8-8ccc-85059bc226f7" providerId="ADAL" clId="{B546D62B-2CD2-4AA3-8EE7-A37AAF1C9423}" dt="2023-08-16T13:11:22.758" v="29" actId="1035"/>
        <pc:sldMkLst>
          <pc:docMk/>
          <pc:sldMk cId="248562884" sldId="256"/>
        </pc:sldMkLst>
        <pc:spChg chg="mod">
          <ac:chgData name="Denilson Andre Pucci" userId="4576fab1-ea80-4bd8-8ccc-85059bc226f7" providerId="ADAL" clId="{B546D62B-2CD2-4AA3-8EE7-A37AAF1C9423}" dt="2023-08-16T13:11:22.758" v="29" actId="1035"/>
          <ac:spMkLst>
            <pc:docMk/>
            <pc:sldMk cId="248562884" sldId="256"/>
            <ac:spMk id="8" creationId="{BDB1A4C6-3F5F-C3E9-2F50-5DB18844F316}"/>
          </ac:spMkLst>
        </pc:spChg>
        <pc:picChg chg="del mod">
          <ac:chgData name="Denilson Andre Pucci" userId="4576fab1-ea80-4bd8-8ccc-85059bc226f7" providerId="ADAL" clId="{B546D62B-2CD2-4AA3-8EE7-A37AAF1C9423}" dt="2023-08-16T13:08:57.406" v="4" actId="478"/>
          <ac:picMkLst>
            <pc:docMk/>
            <pc:sldMk cId="248562884" sldId="256"/>
            <ac:picMk id="3" creationId="{393129BF-A2B1-B3D9-8AFD-39FF200299CC}"/>
          </ac:picMkLst>
        </pc:picChg>
        <pc:picChg chg="add mod ord">
          <ac:chgData name="Denilson Andre Pucci" userId="4576fab1-ea80-4bd8-8ccc-85059bc226f7" providerId="ADAL" clId="{B546D62B-2CD2-4AA3-8EE7-A37AAF1C9423}" dt="2023-08-16T13:11:13.655" v="26" actId="14100"/>
          <ac:picMkLst>
            <pc:docMk/>
            <pc:sldMk cId="248562884" sldId="256"/>
            <ac:picMk id="4" creationId="{6E9B8EF7-6CAB-4B7C-4505-B5F3A42E4B97}"/>
          </ac:picMkLst>
        </pc:picChg>
      </pc:sldChg>
    </pc:docChg>
  </pc:docChgLst>
  <pc:docChgLst>
    <pc:chgData name="Eduardo Calvetti" userId="4db20f64-5f2b-4084-a56e-7a34a0b5f0c8" providerId="ADAL" clId="{4B6BB61D-638C-41D9-83FC-1052718E31E1}"/>
    <pc:docChg chg="custSel modSld">
      <pc:chgData name="Eduardo Calvetti" userId="4db20f64-5f2b-4084-a56e-7a34a0b5f0c8" providerId="ADAL" clId="{4B6BB61D-638C-41D9-83FC-1052718E31E1}" dt="2023-08-14T17:06:39.023" v="28" actId="1076"/>
      <pc:docMkLst>
        <pc:docMk/>
      </pc:docMkLst>
      <pc:sldChg chg="delSp modSp mod">
        <pc:chgData name="Eduardo Calvetti" userId="4db20f64-5f2b-4084-a56e-7a34a0b5f0c8" providerId="ADAL" clId="{4B6BB61D-638C-41D9-83FC-1052718E31E1}" dt="2023-08-14T17:06:39.023" v="28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4B6BB61D-638C-41D9-83FC-1052718E31E1}" dt="2023-08-14T17:06:39.023" v="28" actId="1076"/>
          <ac:spMkLst>
            <pc:docMk/>
            <pc:sldMk cId="248562884" sldId="256"/>
            <ac:spMk id="8" creationId="{BDB1A4C6-3F5F-C3E9-2F50-5DB18844F316}"/>
          </ac:spMkLst>
        </pc:spChg>
        <pc:spChg chg="del">
          <ac:chgData name="Eduardo Calvetti" userId="4db20f64-5f2b-4084-a56e-7a34a0b5f0c8" providerId="ADAL" clId="{4B6BB61D-638C-41D9-83FC-1052718E31E1}" dt="2023-08-14T17:06:19.167" v="0" actId="478"/>
          <ac:spMkLst>
            <pc:docMk/>
            <pc:sldMk cId="248562884" sldId="256"/>
            <ac:spMk id="9" creationId="{4AD17D33-7C68-DFE3-E2A5-859675F963C6}"/>
          </ac:spMkLst>
        </pc:spChg>
        <pc:picChg chg="mod">
          <ac:chgData name="Eduardo Calvetti" userId="4db20f64-5f2b-4084-a56e-7a34a0b5f0c8" providerId="ADAL" clId="{4B6BB61D-638C-41D9-83FC-1052718E31E1}" dt="2023-08-14T17:06:35.279" v="27" actId="34135"/>
          <ac:picMkLst>
            <pc:docMk/>
            <pc:sldMk cId="248562884" sldId="256"/>
            <ac:picMk id="3" creationId="{393129BF-A2B1-B3D9-8AFD-39FF200299C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364756"/>
            <a:ext cx="8743950" cy="5030541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7589294"/>
            <a:ext cx="7715250" cy="3488599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68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00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769298"/>
            <a:ext cx="2218134" cy="1224522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769298"/>
            <a:ext cx="6525816" cy="1224522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8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461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447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602326"/>
            <a:ext cx="8872538" cy="6010558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9669747"/>
            <a:ext cx="8872538" cy="316081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053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846491"/>
            <a:ext cx="4371975" cy="916802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846491"/>
            <a:ext cx="4371975" cy="916802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17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769301"/>
            <a:ext cx="8872538" cy="27928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542117"/>
            <a:ext cx="4351883" cy="173593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5278054"/>
            <a:ext cx="4351883" cy="776322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542117"/>
            <a:ext cx="4373315" cy="173593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5278054"/>
            <a:ext cx="4373315" cy="776322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797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347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41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63295"/>
            <a:ext cx="3317825" cy="337153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080453"/>
            <a:ext cx="5207794" cy="1026845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334828"/>
            <a:ext cx="3317825" cy="8030804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41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63295"/>
            <a:ext cx="3317825" cy="337153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080453"/>
            <a:ext cx="5207794" cy="1026845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334828"/>
            <a:ext cx="3317825" cy="8030804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4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769301"/>
            <a:ext cx="8872538" cy="2792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846491"/>
            <a:ext cx="8872538" cy="9168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3392480"/>
            <a:ext cx="2314575" cy="7692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3392480"/>
            <a:ext cx="3471863" cy="7692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3392480"/>
            <a:ext cx="2314575" cy="7692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43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6E9B8EF7-6CAB-4B7C-4505-B5F3A42E4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287002" cy="14449425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DB1A4C6-3F5F-C3E9-2F50-5DB18844F316}"/>
              </a:ext>
            </a:extLst>
          </p:cNvPr>
          <p:cNvSpPr txBox="1"/>
          <p:nvPr/>
        </p:nvSpPr>
        <p:spPr>
          <a:xfrm>
            <a:off x="3516875" y="13259531"/>
            <a:ext cx="2789709" cy="754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156" dirty="0"/>
              <a:t>Espaço para a marca</a:t>
            </a:r>
            <a:br>
              <a:rPr lang="pt-BR" sz="2156" dirty="0"/>
            </a:br>
            <a:r>
              <a:rPr lang="pt-BR" sz="2156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24856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2AEF8A-3E98-486C-BA41-5FD7BB5B9D83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customXml/itemProps2.xml><?xml version="1.0" encoding="utf-8"?>
<ds:datastoreItem xmlns:ds="http://schemas.openxmlformats.org/officeDocument/2006/customXml" ds:itemID="{71A88F62-A053-45F6-A767-ED4A31D34D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1A85D1-9607-48B9-8529-9CBC5E580D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24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2023-08-07T18:29:39Z</dcterms:created>
  <dcterms:modified xsi:type="dcterms:W3CDTF">2023-08-16T13:11:25Z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